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8163" cy="100203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8CEC-E4C9-44E8-B57E-EAEA9DD03F96}" type="datetimeFigureOut">
              <a:rPr lang="es-AR" smtClean="0"/>
              <a:t>21/02/2017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3E456-897D-4808-9EDD-A17C29C76C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01000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8CEC-E4C9-44E8-B57E-EAEA9DD03F96}" type="datetimeFigureOut">
              <a:rPr lang="es-AR" smtClean="0"/>
              <a:t>21/02/2017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3E456-897D-4808-9EDD-A17C29C76C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78312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8CEC-E4C9-44E8-B57E-EAEA9DD03F96}" type="datetimeFigureOut">
              <a:rPr lang="es-AR" smtClean="0"/>
              <a:t>21/02/2017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3E456-897D-4808-9EDD-A17C29C76C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9742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8CEC-E4C9-44E8-B57E-EAEA9DD03F96}" type="datetimeFigureOut">
              <a:rPr lang="es-AR" smtClean="0"/>
              <a:t>21/02/2017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3E456-897D-4808-9EDD-A17C29C76C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8327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8CEC-E4C9-44E8-B57E-EAEA9DD03F96}" type="datetimeFigureOut">
              <a:rPr lang="es-AR" smtClean="0"/>
              <a:t>21/02/2017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3E456-897D-4808-9EDD-A17C29C76C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12377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8CEC-E4C9-44E8-B57E-EAEA9DD03F96}" type="datetimeFigureOut">
              <a:rPr lang="es-AR" smtClean="0"/>
              <a:t>21/02/2017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3E456-897D-4808-9EDD-A17C29C76C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8916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8CEC-E4C9-44E8-B57E-EAEA9DD03F96}" type="datetimeFigureOut">
              <a:rPr lang="es-AR" smtClean="0"/>
              <a:t>21/02/2017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3E456-897D-4808-9EDD-A17C29C76C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3318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8CEC-E4C9-44E8-B57E-EAEA9DD03F96}" type="datetimeFigureOut">
              <a:rPr lang="es-AR" smtClean="0"/>
              <a:t>21/02/2017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3E456-897D-4808-9EDD-A17C29C76C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7044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8CEC-E4C9-44E8-B57E-EAEA9DD03F96}" type="datetimeFigureOut">
              <a:rPr lang="es-AR" smtClean="0"/>
              <a:t>21/02/2017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3E456-897D-4808-9EDD-A17C29C76C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457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8CEC-E4C9-44E8-B57E-EAEA9DD03F96}" type="datetimeFigureOut">
              <a:rPr lang="es-AR" smtClean="0"/>
              <a:t>21/02/2017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3E456-897D-4808-9EDD-A17C29C76C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660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38CEC-E4C9-44E8-B57E-EAEA9DD03F96}" type="datetimeFigureOut">
              <a:rPr lang="es-AR" smtClean="0"/>
              <a:t>21/02/2017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3E456-897D-4808-9EDD-A17C29C76C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679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38CEC-E4C9-44E8-B57E-EAEA9DD03F96}" type="datetimeFigureOut">
              <a:rPr lang="es-AR" smtClean="0"/>
              <a:t>21/02/2017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3E456-897D-4808-9EDD-A17C29C76CF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39088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07704" y="4365104"/>
            <a:ext cx="6400800" cy="1752600"/>
          </a:xfrm>
        </p:spPr>
        <p:txBody>
          <a:bodyPr/>
          <a:lstStyle/>
          <a:p>
            <a:endParaRPr lang="es-AR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72326" cy="7550695"/>
          </a:xfrm>
          <a:prstGeom prst="rect">
            <a:avLst/>
          </a:prstGeom>
        </p:spPr>
      </p:pic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706058"/>
              </p:ext>
            </p:extLst>
          </p:nvPr>
        </p:nvGraphicFramePr>
        <p:xfrm>
          <a:off x="30656" y="1916833"/>
          <a:ext cx="9241671" cy="47634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491"/>
                <a:gridCol w="1495159"/>
                <a:gridCol w="1744352"/>
                <a:gridCol w="1392984"/>
                <a:gridCol w="1846526"/>
                <a:gridCol w="1495159"/>
              </a:tblGrid>
              <a:tr h="432047">
                <a:tc>
                  <a:txBody>
                    <a:bodyPr/>
                    <a:lstStyle/>
                    <a:p>
                      <a:pPr algn="ctr"/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LUNES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MARTES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MIERCOLES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JUEVES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VIERNES</a:t>
                      </a:r>
                      <a:endParaRPr lang="es-AR" sz="1600" dirty="0"/>
                    </a:p>
                  </a:txBody>
                  <a:tcPr/>
                </a:tc>
              </a:tr>
              <a:tr h="393762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8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STUDIO</a:t>
                      </a:r>
                      <a:endParaRPr lang="es-AR" sz="1600" dirty="0"/>
                    </a:p>
                  </a:txBody>
                  <a:tcPr/>
                </a:tc>
              </a:tr>
              <a:tr h="393762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9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TERAPEUTICO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TERAPEUTICO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600" dirty="0"/>
                    </a:p>
                  </a:txBody>
                  <a:tcPr/>
                </a:tc>
              </a:tr>
              <a:tr h="393762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9.30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baseline="0" dirty="0" smtClean="0"/>
                        <a:t> 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STUDIO</a:t>
                      </a:r>
                      <a:endParaRPr lang="es-AR" sz="1600" dirty="0"/>
                    </a:p>
                  </a:txBody>
                  <a:tcPr/>
                </a:tc>
              </a:tr>
              <a:tr h="393762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10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TERAPEUTICO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TERAPEUTICO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600" dirty="0"/>
                    </a:p>
                  </a:txBody>
                  <a:tcPr/>
                </a:tc>
              </a:tr>
              <a:tr h="393762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14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STUDIO</a:t>
                      </a:r>
                      <a:endParaRPr lang="es-AR" sz="1600" dirty="0"/>
                    </a:p>
                  </a:txBody>
                  <a:tcPr/>
                </a:tc>
              </a:tr>
              <a:tr h="393762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15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600" dirty="0"/>
                    </a:p>
                  </a:txBody>
                  <a:tcPr/>
                </a:tc>
              </a:tr>
              <a:tr h="393762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16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600" dirty="0"/>
                    </a:p>
                  </a:txBody>
                  <a:tcPr/>
                </a:tc>
              </a:tr>
              <a:tr h="393762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18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600" dirty="0"/>
                    </a:p>
                  </a:txBody>
                  <a:tcPr/>
                </a:tc>
              </a:tr>
              <a:tr h="393762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19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STUDIO</a:t>
                      </a:r>
                      <a:endParaRPr lang="es-AR" sz="1600" dirty="0"/>
                    </a:p>
                  </a:txBody>
                  <a:tcPr/>
                </a:tc>
              </a:tr>
              <a:tr h="393762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20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PILATES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STUDIO</a:t>
                      </a:r>
                      <a:endParaRPr lang="es-AR" sz="1600" dirty="0"/>
                    </a:p>
                  </a:txBody>
                  <a:tcPr/>
                </a:tc>
              </a:tr>
              <a:tr h="393762">
                <a:tc>
                  <a:txBody>
                    <a:bodyPr/>
                    <a:lstStyle/>
                    <a:p>
                      <a:pPr algn="ctr"/>
                      <a:r>
                        <a:rPr lang="es-AR" b="1" dirty="0" smtClean="0"/>
                        <a:t>21</a:t>
                      </a:r>
                      <a:endParaRPr lang="es-A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HOMBRES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dirty="0" smtClean="0"/>
                        <a:t>HOMBRES</a:t>
                      </a:r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6084168" y="188640"/>
            <a:ext cx="3188157" cy="923330"/>
          </a:xfrm>
          <a:prstGeom prst="rect">
            <a:avLst/>
          </a:prstGeom>
          <a:solidFill>
            <a:srgbClr val="FFC0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MARZO</a:t>
            </a:r>
            <a:endParaRPr lang="es-E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9" name="8 Elipse"/>
          <p:cNvSpPr/>
          <p:nvPr/>
        </p:nvSpPr>
        <p:spPr>
          <a:xfrm>
            <a:off x="0" y="6858000"/>
            <a:ext cx="3995936" cy="69269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atang" pitchFamily="18" charset="-127"/>
                <a:ea typeface="Batang" pitchFamily="18" charset="-127"/>
              </a:rPr>
              <a:t>RESERVÁ TU LUGAR!!</a:t>
            </a:r>
            <a:endParaRPr lang="es-AR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atang" pitchFamily="18" charset="-127"/>
              <a:ea typeface="Batang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819946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173</TotalTime>
  <Words>63</Words>
  <Application>Microsoft Office PowerPoint</Application>
  <PresentationFormat>Presentación en pantalla (4:3)</PresentationFormat>
  <Paragraphs>60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...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14</cp:revision>
  <cp:lastPrinted>2017-02-21T18:17:04Z</cp:lastPrinted>
  <dcterms:created xsi:type="dcterms:W3CDTF">2016-09-24T13:57:41Z</dcterms:created>
  <dcterms:modified xsi:type="dcterms:W3CDTF">2017-02-21T19:33:25Z</dcterms:modified>
</cp:coreProperties>
</file>